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9" r:id="rId12"/>
    <p:sldId id="265" r:id="rId13"/>
    <p:sldId id="273" r:id="rId14"/>
    <p:sldId id="272" r:id="rId15"/>
    <p:sldId id="268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9" d="100"/>
          <a:sy n="59" d="100"/>
        </p:scale>
        <p:origin x="96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D38B8-0817-435A-836C-088ABFD61FE9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BE06A-6F7C-48CB-AA25-E30218AC7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88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B29E-698B-46A9-8C35-8837B56EC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EB954-75DE-4A46-B877-AC2F1F5EE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264BC-FABB-4D08-B600-D29D4C40B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8FBD5-5661-4532-8656-43FA4F1E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2E01-F989-4EE0-9CA1-F755E66EE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50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C179-D8CE-4736-88F1-CCF25392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F493F-7BB2-4AF3-901B-A11B3E837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A4BF6-4507-44C6-9463-1326F8529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0ED2A-1B6E-4E08-988F-02B624D52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89574-F4D6-46E5-A2F2-838FF52B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3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ED37E0-F6AC-4C0B-B63C-C1FB86AD6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C346D-6487-4CEC-B0F9-8CF041D34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0B90E-BF7D-4EF8-9477-868E404A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A6A37-E6E0-457E-A93F-71ABBC94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B1B77-FA05-411E-9A74-FA6EFE71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0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A170-DB81-44CC-8094-F86FD8230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082B3-6793-4219-A416-E7D727F17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16154-4B22-4CF5-BD54-4B04B8A04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0FF0D-4F90-43F3-91C1-1B6F7FC8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E07E4-D8B0-408A-98B2-6D53B97C4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6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3698-CC9F-48DD-BD60-9059E5DA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B6C3D-D209-4CDE-8186-2CCA0EC34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C73E8-0148-4499-9586-405CBE6C3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F0B64-0E00-4664-B5D1-F44312BE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9D7F1-8FE5-461C-BE4D-22114F6F0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55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AF26-BED0-4167-9E0B-475BB11A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5803B-8D14-4B51-854A-AD6BBABE5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7AC1DB-462A-491B-A70A-73541D742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198C4-BDAC-42BA-8D55-703BD8117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06D20-E0A9-4C63-8242-05EFB6EE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9F2BB-793F-4BF7-B61F-8931045B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83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B315-859E-4C23-8EA5-0AE1D8E9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033C4-AE36-45BC-A0BB-5305C6983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0CB67-F726-4FE1-83A1-B877AF769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99F9-534B-4B29-88C5-8F4F5018C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0281C-8C4B-41F8-AE7A-48D7B40955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7410CB-B137-4AE0-8638-2CE3D7D3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98F4A2-28E0-4BEB-81C3-796F127C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89DF55-CB4D-4361-9061-3494D59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1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3EC73-35AA-44C3-BEF7-81EC8866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65472F-838D-448A-AF63-0D17A802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F038E-5FFD-4278-BD53-962CBB055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57602-2711-4487-9EE9-B23FF5C7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1DCAE-2924-475E-AF7C-AE87062D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EBAD8-17D3-45F2-A3D9-B4B10EED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EDD4F-8227-460F-A375-9857ECBA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2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2D9E-C756-488E-AD23-3C3A12A96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E5C97-9E58-4875-B472-16DB14444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62E3E-4D84-4451-B69B-E94BD11B4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18CC6-7E68-452C-85D1-1DA3BB4BA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9D0EF-11A2-41E6-B44D-9EE3C1E90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9CEA2-D433-46E1-ADA2-3E339827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8BFA3-CAAB-4A48-801C-4DCC430F4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CF561D-BF3E-4085-96BB-EE0CA3F17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18886-CE25-4631-9F1C-65F33DB8D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01735-DB78-4CC8-8DCA-878284B0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521B1-173D-4D78-BDA0-48C6CD0D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4E8F5-84C4-4B7D-9095-1571BD16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75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5C96C5-051C-43E9-912F-AE7BB93B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424AB-99D3-4A74-B279-ACD41D514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FBD9B-055C-417F-AE52-44288D21F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26869-E27B-4465-B34C-E2B9EABA8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D4C3F-B7C7-41F2-AC3A-7CA2078D8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23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27FBEE0-64A9-4F19-B4C4-15DB935BE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2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EA7EEB-43E3-4936-A6C9-9DFEF6C5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89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D876A6-2212-491B-853F-BFFA16F23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94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0A02BD19-8E83-4806-8E3C-10BD9B2B6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85B787-7FC6-486C-B8E6-6FD28664BD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 b="17697"/>
          <a:stretch/>
        </p:blipFill>
        <p:spPr>
          <a:xfrm>
            <a:off x="666749" y="246488"/>
            <a:ext cx="5514975" cy="2591536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8A8B5380-8DD3-4B50-B4C2-172D17374C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9" t="28750" r="39766" b="32917"/>
          <a:stretch/>
        </p:blipFill>
        <p:spPr>
          <a:xfrm>
            <a:off x="666749" y="3128838"/>
            <a:ext cx="5514975" cy="3499158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07BC26-DC4C-4275-9CEA-D41E9312BD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8" t="5740" r="24311" b="88793"/>
          <a:stretch/>
        </p:blipFill>
        <p:spPr>
          <a:xfrm>
            <a:off x="4559299" y="3214563"/>
            <a:ext cx="157241" cy="16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92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BD9B4A2-1E0A-41D1-A703-E7E668975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ED56BB-B871-4E21-84EB-02C4017BC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88" y="2676107"/>
            <a:ext cx="5487650" cy="365843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9E9161-641D-4C31-9C22-588F5831F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00" y="2676108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91BB3FB-0B50-403B-8501-938CEB823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CD66EB-70F9-47DA-A1DB-22BBFF7E63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4" t="31259" r="49999" b="27852"/>
          <a:stretch/>
        </p:blipFill>
        <p:spPr>
          <a:xfrm>
            <a:off x="918210" y="356234"/>
            <a:ext cx="4907280" cy="3373121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BA82FA-B3FD-4ECB-9BA2-AD0DFD9C95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0" t="28000" r="48917" b="36148"/>
          <a:stretch/>
        </p:blipFill>
        <p:spPr>
          <a:xfrm>
            <a:off x="6096000" y="3067683"/>
            <a:ext cx="5053426" cy="325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35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7D7243-CD16-4722-8D61-B1B2C10D1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92B50F-E310-45EE-9F76-A31CDE23C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75" y="266700"/>
            <a:ext cx="5487650" cy="3658433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08D94C-12EE-40AE-9B99-D88BE019E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25" y="2828092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87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1790147-BFE2-49FA-BB58-71C4D836C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D9A463-7793-4A07-8148-3173391D2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5" y="2361782"/>
            <a:ext cx="5487650" cy="365843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927445-B35D-4C6F-BD72-4489DF815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850" y="2361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40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8BB68FA-8F62-44CD-98DE-23EFEFC1B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43"/>
            <a:ext cx="12192000" cy="68580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D0919D1-9E69-4B6C-96C3-D84ACE7A43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2434" r="63667" b="38667"/>
          <a:stretch/>
        </p:blipFill>
        <p:spPr>
          <a:xfrm>
            <a:off x="774622" y="2301903"/>
            <a:ext cx="3877167" cy="3130068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C517158-5CCA-491E-9B91-204BB14684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1" t="36581" r="31607" b="46984"/>
          <a:stretch/>
        </p:blipFill>
        <p:spPr>
          <a:xfrm>
            <a:off x="4905757" y="2574044"/>
            <a:ext cx="6936139" cy="1257726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BA24A1B-0034-4914-B449-8DCA37AA80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1" t="52857" r="31607" b="35238"/>
          <a:stretch/>
        </p:blipFill>
        <p:spPr>
          <a:xfrm>
            <a:off x="4905756" y="4267200"/>
            <a:ext cx="693613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83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D5DC6-361A-4554-BD87-2C0E2E9F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CC50F-EF42-4F33-A5FE-66FFE7C9D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14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DD2552-E0E9-48BB-B84C-207D93AC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93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D76D706-D9E3-4260-BB69-81ABE28F8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6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13B53-0A55-417F-A083-B402CFD88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15F6CD48-321A-43DC-9CE2-0F1127ABE3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2" b="8889"/>
          <a:stretch/>
        </p:blipFill>
        <p:spPr>
          <a:xfrm>
            <a:off x="0" y="1391920"/>
            <a:ext cx="12192000" cy="43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6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FEE8C7-D326-4E06-89DF-79D1F613F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DC3D6E6-48AB-45FB-970D-936225046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5" b="8741"/>
          <a:stretch/>
        </p:blipFill>
        <p:spPr>
          <a:xfrm>
            <a:off x="0" y="1361440"/>
            <a:ext cx="12192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35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79BC555-8771-4AF5-8EE8-0AB81A092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0C24FAD-70A9-4BF2-BD51-ED3594DE4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4" b="9037"/>
          <a:stretch/>
        </p:blipFill>
        <p:spPr>
          <a:xfrm>
            <a:off x="0" y="1391920"/>
            <a:ext cx="12192000" cy="43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4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30F499E-2753-4826-A418-F8962BE9F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B7291AA-0DA9-468C-8649-73C9FA0E7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5" b="9037"/>
          <a:stretch/>
        </p:blipFill>
        <p:spPr>
          <a:xfrm>
            <a:off x="0" y="1371600"/>
            <a:ext cx="12192000" cy="43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7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55386F8-76D7-49DA-B255-B6420D3A0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51F6389-53F5-4AA9-AE08-D17A75C080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9" t="26637" r="23427" b="16559"/>
          <a:stretch/>
        </p:blipFill>
        <p:spPr>
          <a:xfrm>
            <a:off x="2079319" y="1668259"/>
            <a:ext cx="7664536" cy="458452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024E38E-CA97-4359-A99B-29990ADD02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15638" r="69280" b="80389"/>
          <a:stretch/>
        </p:blipFill>
        <p:spPr>
          <a:xfrm>
            <a:off x="1285307" y="1149161"/>
            <a:ext cx="4401432" cy="427371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CCCFEDF-2B42-4228-81B5-B19A27703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8" t="18814" r="79863" b="78672"/>
          <a:stretch/>
        </p:blipFill>
        <p:spPr>
          <a:xfrm>
            <a:off x="1528175" y="1541111"/>
            <a:ext cx="2043198" cy="23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81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399FAB9-D800-4EE0-B25B-67C4806D8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32C4E2C5-EF44-4933-AD1D-3DAAA38340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3" t="24494" r="28390" b="26392"/>
          <a:stretch/>
        </p:blipFill>
        <p:spPr>
          <a:xfrm>
            <a:off x="2079319" y="1668259"/>
            <a:ext cx="7664536" cy="4584526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E3C3C96F-C589-4867-AA38-97FE6B110D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9" t="14429" r="62781" b="80785"/>
          <a:stretch/>
        </p:blipFill>
        <p:spPr>
          <a:xfrm>
            <a:off x="1285307" y="1150517"/>
            <a:ext cx="4810693" cy="446762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D0D524D-E855-4A78-8C21-AF0E837C72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1" t="18832" r="80310" b="78358"/>
          <a:stretch/>
        </p:blipFill>
        <p:spPr>
          <a:xfrm>
            <a:off x="1528175" y="1503123"/>
            <a:ext cx="1954055" cy="27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0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Arianne Vargas</dc:creator>
  <cp:lastModifiedBy>Arianne Vargas</cp:lastModifiedBy>
  <cp:revision>27</cp:revision>
  <dcterms:created xsi:type="dcterms:W3CDTF">2019-07-27T16:47:05Z</dcterms:created>
  <dcterms:modified xsi:type="dcterms:W3CDTF">2019-07-29T23:26:36Z</dcterms:modified>
</cp:coreProperties>
</file>